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0"/>
  </p:notesMasterIdLst>
  <p:sldIdLst>
    <p:sldId id="256" r:id="rId2"/>
    <p:sldId id="603" r:id="rId3"/>
    <p:sldId id="561" r:id="rId4"/>
    <p:sldId id="604" r:id="rId5"/>
    <p:sldId id="522" r:id="rId6"/>
    <p:sldId id="637" r:id="rId7"/>
    <p:sldId id="638" r:id="rId8"/>
    <p:sldId id="639" r:id="rId9"/>
    <p:sldId id="640" r:id="rId10"/>
    <p:sldId id="649" r:id="rId11"/>
    <p:sldId id="652" r:id="rId12"/>
    <p:sldId id="654" r:id="rId13"/>
    <p:sldId id="656" r:id="rId14"/>
    <p:sldId id="657" r:id="rId15"/>
    <p:sldId id="658" r:id="rId16"/>
    <p:sldId id="659" r:id="rId17"/>
    <p:sldId id="661" r:id="rId18"/>
    <p:sldId id="662" r:id="rId19"/>
  </p:sldIdLst>
  <p:sldSz cx="9144000" cy="5143500" type="screen16x9"/>
  <p:notesSz cx="6858000" cy="9144000"/>
  <p:embeddedFontLst>
    <p:embeddedFont>
      <p:font typeface="Arvo" panose="02000000000000000000" pitchFamily="2" charset="77"/>
      <p:regular r:id="rId21"/>
      <p:bold r:id="rId22"/>
      <p:italic r:id="rId23"/>
      <p:boldItalic r:id="rId24"/>
    </p:embeddedFont>
    <p:embeddedFont>
      <p:font typeface="Cambria Math" panose="02040503050406030204" pitchFamily="18" charset="0"/>
      <p:regular r:id="rId25"/>
    </p:embeddedFont>
    <p:embeddedFont>
      <p:font typeface="Roboto Condensed" panose="02000000000000000000" pitchFamily="2" charset="0"/>
      <p:regular r:id="rId26"/>
      <p:bold r:id="rId27"/>
      <p:italic r:id="rId28"/>
      <p:boldItalic r:id="rId29"/>
    </p:embeddedFont>
    <p:embeddedFont>
      <p:font typeface="Roboto Condensed Light" panose="02000000000000000000" pitchFamily="2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6"/>
    <p:restoredTop sz="94700"/>
  </p:normalViewPr>
  <p:slideViewPr>
    <p:cSldViewPr snapToGrid="0">
      <p:cViewPr varScale="1">
        <p:scale>
          <a:sx n="140" d="100"/>
          <a:sy n="140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16T22:21:10.8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13934 11663 24575,'0'26'0,"0"10"0,0 8-1088,0-16 0,0 1 1088,0 1 0,0-1 0,0 21 0,0-20 0,0 0 0,0 15 119,0-18 1,0-1-120,0 13 466,0-7-466,0-14 0,0-2 0,0-8 1099,0-2-1099,0-1 372,0 0-372,0-1 0,0 0 0,0-3 0,0-2 0</inkml:trace>
  <inkml:trace contextRef="#ctx0" brushRef="#br0" timeOffset="1800">13954 12027 24575,'-9'-2'0,"-6"0"0,0 2 0,-5 0 0,0 0 0,6 0 0,-5 0 0,9 0 0,1-4 0,-3 1 0,6-1 0,-10 0 0,2 0 0,-3-1 0,4 2 0,0-2 0,5 2 0,1 1 0,2 0 0,1 2 0,1-2 0,1-1 0,2-1 0,0 0 0,0-3 0,3-1 0,-1-2 0,3 2 0,0-1 0,0 1 0,0-2 0,-2 2 0,1 1 0,-3 2 0,1 1 0,-2-1 0,0 1 0,0-1 0,0 0 0,0-5 0,2-1 0,1-13 0,1 6 0,1-13 0,-1 10 0,2-4 0,-1 5 0,1 4 0,-3 4 0,-1 2 0,-2 6 0,2-1 0,1 3 0,-1-2 0,0 3 0,-2-1 0</inkml:trace>
  <inkml:trace contextRef="#ctx0" brushRef="#br0" timeOffset="2910">14309 11749 24575,'0'9'0,"-2"1"0,1-3 0,-3 3 0,-2 0 0,0 1 0,-4 2 0,5-5 0,-2 1 0,4-4 0,-1 2 0,3-2 0,-3 2 0,-2 3 0,1 1 0,-6 5 0,6-5 0,-3 4 0,0-1 0,-5 7 0,4-6 0,-3 5 0,5-10 0,3 3 0,-2-5 0,3-1 0,1-3 0,0 1 0,-1 0 0,3-3 0,-2 0 0</inkml:trace>
  <inkml:trace contextRef="#ctx0" brushRef="#br0" timeOffset="4021">14119 11849 24575,'9'2'0,"0"2"0,1 6 0,3-2 0,-4-1 0,1 0 0,-3-1 0,-2 1 0,2-2 0,-2-1 0,-1 1 0,-1-1 0,1-1 0,-2 0 0,3-2 0,2 3 0,3-1 0,4 2 0,2 1 0,4 0 0,-2-1 0,1 3 0,-2-1 0,-3 0 0,-4-2 0,0 0 0,-5 0 0,2 0 0,-5-1 0,0-1 0,-2-1 0</inkml:trace>
  <inkml:trace contextRef="#ctx0" brushRef="#br0" timeOffset="5432">14759 11701 24575,'0'20'0,"0"1"0,0 7 0,0-9 0,0 15 0,-5-11 0,3 7 0,-6-3 0,7-3 0,-4-2 0,2 2 0,0-11 0,-2 3 0,4-2 0,-4-1 0,5 0 0,-3-3 0,3-2 0,0-1 0,0-2 0,0-1 0,0 1 0,2-3 0,1-4 0,7-2 0,-2-6 0,5 5 0,0-5 0,1 4 0,2-2 0,1 2 0,-3 1 0,1 2 0,-1-2 0,0 2 0,-1 0 0,-3-2 0,3 2 0,-3 0 0,3-1 0,0 3 0,-2-3 0,-1 1 0,0 0 0,-5-1 0,2 4 0,-2-4 0,-1 1 0,6-2 0,-2 2 0,8-2 0,-5 2 0,5-2 0,-6 2 0,1 0 0,-2 3 0,-3 0 0,1 0 0,-9 0 0,-3-4 0,-1 3 0,0-4 0</inkml:trace>
  <inkml:trace contextRef="#ctx0" brushRef="#br0" timeOffset="6494">15044 11693 24575,'0'12'0,"0"1"0,0 4 0,0-1 0,0 4 0,0-3 0,0 10 0,0-8 0,0 4 0,0-3 0,0-3 0,0 3 0,0-3 0,0-1 0,0 1 0,0 3 0,3 0 0,-2 8 0,4 5 0,-1 5 0,3 0 0,0 3 0,-1-8 0,-2 4 0,2-5 0,-3-6 0,3-3 0,-3-6 0,1-6 0,-3-1 0,1-6 0,0 1 0,-1-1 0,1-3 0,-5-9 0,2 4 0,-1-6 0</inkml:trace>
  <inkml:trace contextRef="#ctx0" brushRef="#br0" timeOffset="8723">18171 11566 24575,'0'12'0,"0"-2"0,0 6 0,0-5 0,0 5 0,0-6 0,0 3 0,0-3 0,0 3 0,0-2 0,0 5 0,0-8 0,0 11 0,0-7 0,0 8 0,0-4 0,0 1 0,0-1 0,0 1 0,0-4 0,0 0 0,0-3 0,0-2 0,0-1 0,0-2 0,0-1 0,0 1 0,0-1 0,0 0 0</inkml:trace>
  <inkml:trace contextRef="#ctx0" brushRef="#br0" timeOffset="10084">18566 11631 24575,'-2'8'0,"-1"5"0,-5-2 0,0 2 0,-6 4 0,3-3 0,-3 0 0,3 2 0,3-5 0,-2-1 0,4 0 0,-1-2 0,2-1 0,0 3 0,0-5 0,-2 4 0,1 2 0,-1 0 0,-1 1 0,3-2 0,-5 1 0,4-1 0,-1 0 0,2-3 0,0 0 0,3-2 0,0-1 0,0-1 0,1-1 0,-1-2 0</inkml:trace>
  <inkml:trace contextRef="#ctx0" brushRef="#br0" timeOffset="11212">18370 11745 24575,'9'5'0,"-2"0"0,5 1 0,-4 2 0,3 0 0,1-1 0,-6-2 0,9 2 0,-4-1 0,3 4 0,2-1 0,-5-1 0,4 2 0,-1-4 0,3 4 0,-4-4 0,0 2 0,-3-3 0,-2 0 0,1 0 0,-3-1 0,1-1 0,-3 1 0,0-3 0,-1 1 0,-1-2 0</inkml:trace>
  <inkml:trace contextRef="#ctx0" brushRef="#br0" timeOffset="13078">18775 11516 24575,'0'9'0,"0"3"0,0 1 0,0 4 0,0-1 0,0 4 0,0-5 0,0 1 0,0-3 0,0-5 0,0 2 0,0-5 0,0-1 0,0 1 0,0-1 0,2-1 0,1-1 0,1-2 0,3 0 0,-2-2 0,4-3 0,2-1 0,0-1 0,2 1 0,-3 1 0,0 0 0,-3 0 0,0 3 0,0-3 0,-2 3 0,2-1 0,-2-1 0,2 3 0,1-3 0,4 3 0,2-3 0,6 0 0,-3-1 0,3 1 0,-3 2 0,-4 0 0,0 1 0,-3-1 0,-2 2 0,-1 0 0,-3 0 0,-3 0 0,-4 0 0,-2 0 0,-2-2 0,4 1 0,1-1 0</inkml:trace>
  <inkml:trace contextRef="#ctx0" brushRef="#br0" timeOffset="14417">19040 11587 24575,'0'22'0,"0"-6"0,0 3 0,0-2 0,0 1 0,0-1 0,0-2 0,0-1 0,0 0 0,0-1 0,0-3 0,0 0 0,0 0 0,0 0 0,0 0 0,0-2 0,0-2 0,0 1 0,0-1 0,0 1 0,0-3 0,0 1 0,0-1 0,0 3 0,0-2 0,0 5 0,0-2 0,0 2 0,0 0 0,0 0 0,0-3 0,0 3 0,0-5 0,0 2 0,0-3 0,0 1 0,0 0 0,0-1 0,0 0 0,0 1 0,0-5 0,0 0 0</inkml:trace>
  <inkml:trace contextRef="#ctx0" brushRef="#br0" timeOffset="26020">18810 9668 24575,'9'0'0,"-3"0"0,4 0 0,-3 0 0,3 0 0,3 0 0,1 0 0,3-3 0,-1 3 0,1-3 0,-4 1 0,0 1 0,-3-1 0,-2 2 0,-1 0 0,-3 0 0,1 0 0,-1 0 0,1 0 0,-1 0 0,-2 0 0,0 0 0</inkml:trace>
  <inkml:trace contextRef="#ctx0" brushRef="#br0" timeOffset="27230">18860 9678 24575,'0'13'0,"0"-2"0,0-1 0,0 0 0,0 3 0,0-2 0,0 5 0,0-2 0,0-1 0,0 0 0,0 0 0,0-2 0,0 2 0,0-3 0,0-2 0,0-1 0,0 0 0,0-2 0,0 2 0,0 0 0,0-2 0,0 2 0,0 0 0,0-2 0,0 2 0,0 0 0,0-2 0,2 5 0,-2-5 0,3 4 0,-3-4 0,0 2 0,0-2 0,0-1 0,0 1 0,0-1 0,0 1 0,0 0 0,2-1 0,-2 1 0,2-1 0,-2 0 0,0-1 0,0-1 0</inkml:trace>
  <inkml:trace contextRef="#ctx0" brushRef="#br0" timeOffset="72169">15084 10051 24575,'0'-41'0,"0"3"0,0 15 0,0 3 0,0 11 0,0 2 0,0 1 0,0 1 0,0 3 0,0 0 0</inkml:trace>
  <inkml:trace contextRef="#ctx0" brushRef="#br0" timeOffset="74002">14940 9229 24575,'0'-14'0,"0"5"0,0-4 0,0 6 0,0-3 0,0 23 0,0-8 0,0 19 0,0-14 0,0 0 0,0 1 0,0-1 0,0 6 0,0 2 0,0 6 0,0 0 0,3 4 0,1-3 0,-1 2 0,2-6 0,-4-1 0,4-4 0,-5-2 0,3-3 0,-1-5 0,-2-1 0,2 0 0,-2-1 0,0 1 0,0-1 0,0 0 0,0 1 0,0 1 0,0-1 0,0 1 0,0-2 0,0 0 0,0 1 0,0-3 0,0 0 0</inkml:trace>
  <inkml:trace contextRef="#ctx0" brushRef="#br0" timeOffset="75121">14751 9635 24575,'15'0'0,"-4"0"0,15 0 0,-7 0 0,9 0 0,-8 0 0,0 0 0,-6 0 0,-4 0 0,0 0 0,-5 0 0,2 0 0,-3 0 0,0 0 0,1 0 0,-1-2 0,0 2 0,-1-4 0,0 2 0,0-3 0,4 1 0,3 1 0,4 1 0,2 2 0,1-3 0,-4 3 0,0-3 0,-3 3 0,-2 0 0,-1-2 0,-3 2 0,-1-4 0,-1 3 0,-2-1 0</inkml:trace>
  <inkml:trace contextRef="#ctx0" brushRef="#br0" timeOffset="443798">17691 9652 24575,'-11'0'0,"-5"0"0,8 0 0,-3 0 0,4 0 0,-10 0 0,10 0 0,-13 0 0,15 0 0,-2 5 0,-13 13 0,5 2 0,-15 8 0,12 0 0,-1-11 0,-1 1-433,-9 22 433,8-20 0,0-1 0,-11 20 0,5-8 0,-1 0 0,12-12 0,0 0 0,-7 2 0,-4 12 0,9-17 0,3 2 0,4-4 0,4-7 0,4 0 433,-2 3-433,5 1 0,-3 3 0,3-1 0,0-3 0,0 0 0,0 0 0,0-2 0,0-1 0,0-3 0,0 1 0,0-1 0,0 6 0,5 1 0,1 6 0,12 1 0,1 0 0,16 9 0,-8-8 0,10 7 0,-8-10 0,3 4 0,-3-7 0,-1 2 0,-7-8 0,-4 1 0,-4-5 0,-6-1 0,3-2 0,-5 0 0,2 0 0,6 0 0,-4 0 0,10-3 0,-2-2 0,4-5 0,-1 1 0,4-2 0,-7 2 0,3 0 0,-4-1 0,-2 4 0,-3-4 0,-2 4 0,-3-1 0,1 2 0,-5 0 0,0 1 0,-2-1 0,0 1 0,0-1 0,0 1 0,2-1 0,-1 0 0,1 1 0,0-1 0,0 1 0,3-1 0,-3 1 0,2 1 0,-4-1 0,5 1 0,-5-1 0,4-1 0,-3 1 0,1-1 0,-2 0 0,0 1 0,0-1 0,0 1 0,0-1 0,0-5 0,2-1 0,1-9 0,12-23 0,-3 9 0,-3 9 0,1-1 0,3-7 0,0 1 0,-3 7 0,-1-2 0,-4 9 0,1 1 0,-3 4 0,-1 3 0,-2 0 0,0 0 0,0 2 0,-2-1 0,-1 3 0,-4-1 0,-1 4 0,1-1 0,0 4 0,2-2 0,0 2 0,1 0 0,-3 0 0,-7 0 0,8 0 0,-5 0 0</inkml:trace>
  <inkml:trace contextRef="#ctx0" brushRef="#br0" timeOffset="711718">7512 6901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16T22:07:57.7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8667 10320 24575,'-21'0'0,"-7"0"0,-1 0 0,-2 0-508,-11 0 1,2 0 507,19 0 332,-25 0-332,21 0 169,-7 0-169,-9 0 0,10 0 0,-4 0 514,-4 0-514,6 0 0,3-2 0,1 1 0,-8 4 0,-3 0 0,5 9 0,8 5 0,-4 5 0,12-6 0,4 5 0,7-8 0,-3 4 0,2 3 0,-2-3 0,-1 6 0,0-2 0,3 3 0,-2-3 0,4 2 0,-1-2 0,2 3 0,0 0 0,0 0 0,3 0 0,-3 0 0,3 3 0,-3-2 0,2 3 0,-1-4 0,1 0 0,1-3 0,0-1 0,3-6 0,0 1 0,0-4 0,0 5 0,0-2 0,0 2 0,0 1 0,0-1 0,0 4 0,0-2 0,3 5 0,0-6 0,3 3 0,-1-6 0,-2-1 0,2 0 0,-2 0 0,2 1 0,3 2 0,1 1 0,5 1 0,2 6 0,2-5 0,1 6 0,0-6 0,3 3 0,-6-4 0,4-3 0,-6-1 0,3 0 0,0-2 0,3 2 0,-2-3 0,6 4 0,5 2 0,6 3-533,6 1 533,1 0 0,-8-4 0,6 0 0,-10-4 0,7 0 0,-8-3 0,-2-1 0,-6-3 0,2 0 0,16 0 0,-2-3 0,2 1 0,2-1 0,-12-3 0,1 0 0,5 2 0,4-1 0,-2 0 0,1-1 0,1 0 0,-5 0 0,2 0 0,-3 0 0,-3 0 0,-3 0 0,0-2 0,-2-1 533,11-9-533,-14-1 0,5-3 0,-13 5 0,-1-2 0,0 1 0,-1-4 0,16-10 0,-7 5 0,-2 4 0,0 0 0,12-8 0,0 5 0,2-7 0,-7 7 0,4-4 0,-6-1 0,-3 5 0,-5-1 0,-1 0 0,-7 4 0,3-3 0,-5 0 0,2 6 0,-5-6 0,0 9 0,-3-1 0,0 1 0,0 1 0,0 0 0,0 0 0,-3 0 0,-2-3 0,-1 2 0,-4-5 0,4 2 0,-5-2 0,3-1 0,-3 1 0,-4-2 0,-4-7 0,0 5 0,-7-6 0,-7-5 0,9 12 0,-11-15 0,10 13 0,-3-2 0,-5 0 0,4 6 0,-1-2 0,-2 5 0,-11-7-952,-2 6 952,16 5 0,0 1 0,3 3 0,0 1 0,-1-4 0,1 0-166,-14 1 166,-4-12 0,10 8 0,-1-7 0,2 5 0,12 1 0,1 2 0,8 6 944,3-3-944,4 4 43,0-1 1,3 3-1,0 0 1</inkml:trace>
  <inkml:trace contextRef="#ctx0" brushRef="#br0" timeOffset="3324">19985 10176 24575,'-20'0'0,"-13"0"0,-7 0 0,9 0 0,-1 0-658,2 0 0,0 0 658,2 0 0,0 0 0,2 0 0,2 0 429,-14 0-429,0 0 218,5 0-218,9 0 0,6 0 0,4 0 669,4 0-669,-8 0 0,6 0 0,-7 0 0,5 3 0,-29 1 0,13 2 0,-15 1 0,14 0 0,13-2 0,-6 4 0,8-3 0,-8 5 0,-1-1 0,2-1 0,0 2 0,9-5 0,1 4 0,-10 2 0,3 4 0,-5-1 0,4 0 0,7-1 0,-2-3 0,-2 7 0,-4 0 0,0-1 0,4 0 0,2-3 0,7-6 0,-4 5 0,5 1 0,-7 5 0,5 2 0,-4 0 0,8-5 0,-9 5 0,2 3 0,0-1 0,-5 5 0,8-11 0,-2 4 0,4-7 0,-1 5 0,1-4 0,-1 2 0,1-2 0,5-4 0,-2 2 0,2 3 0,-2-1 0,-1 5 0,3 3 0,-2-1 0,1 14 0,-2-10 0,2 10 0,-1-11 0,4 6 0,-2-2 0,3 0 0,0-2 0,0-3 0,0 1 0,0-5 0,0 0 0,5-3 0,1-1 0,6 4 0,-1-3 0,3 4 0,1-4 0,7 2 0,-3-1 0,6 2 0,0-2 0,2 5 0,15 3-788,-8 1 788,-10-12 0,0 1 0,17 13 0,-17-14 0,2 1 0,0-1 0,2 1 0,2 0 0,0 0-611,5 0 0,0 0 611,-8-2 0,1 0 0,6 0 0,-1 0 0,-8-3 0,-1-1 0,7 2 0,1 0 0,3 3 0,0-1 0,-5-3 0,1-1 0,6 3 0,0-1 0,-7-6 0,-1-1 0,2 3 0,1-1 0,3 0 0,0-1 0,-3 1 0,1-1 0,4 0 0,1 0 0,-5-2 0,-1 0 0,3 0 0,-1 0 0,-9 0 0,0-1 0,15 0 0,-1-1 0,10 0 0,-9-1 0,0-2 0,-10 1 0,-1 0 0,0 0 0,1 0-350,1 0 1,0 0 349,-4 0 0,0 0 0,4 1 0,0-2 0,-3-1 0,-2-2 0,19-3 0,-11-1 0,-2 0 0,-1-5 0,2 3 0,0 1 0,2-5 0,7-6 0,-1 2 0,-17 5 0,-1 1 0,11-6 0,-6 1 0,-1 0 0,-6 0 0,0 1 0,1 0 0,14-13 0,-17 12 0,1 0 0,0 1 0,0-1 0,-1-1 0,-2 0 0,16-18 0,-12 15 0,0-1-621,-1-3 1,0 0 620,4-4 0,1-2-545,-3-3 0,0-1 545,4-1 0,1 0 0,-4-5 0,-1 2 0,-3 11 0,0 1 103,2-6 1,-2 1-104,3-7 178,-7 17 1,-1 0-179,3-11 1202,-5 8-1202,-4 5 1951,-2 7-1951,-3 0 997,-1 0-997,-2-4 326,0 2-326,-9-8 0,-2 4 0,-8-8 0,-4-3 0,2 3 0,-10-11-848,6 6 848,7 10 0,-1 0 0,-14-15 0,15 15 0,-2 0 0,-3-1 0,-1 1 0,3 1 0,-1 0-785,-11-5 1,-1 1 784,5 7 0,0-1 0,-7-5 0,-1 2 0,12 9 0,0 1-408,-4-3 0,1 0 408,3 5 0,1 1 0,0-1 0,-1 1 0,-12-1 0,1 0 0,-11-5 0,13 9 0,0 0 0,-14-5 0,18 9 0,-2 0-761,-3 0 1,-2 1 760,-4 0 0,-2 2 0,-1-1 0,-1 0-616,0 0 0,0 0 616,0 0 0,1 0 0,2 0 0,0 0 0,-3 0 0,2 0 212,13 0 1,1 0-213,-7-1 0,0 2 0,-9 2 428,-3 1-428,6 3 0,13-1 1484,8 0-1484,2-3 2219,10 1-2219,-1-3 1065,6 3-1065,-1-4 365,0 2-365,3 0 0,-4-1 0,-6 3 0,-3 0 0,-5 1 0,4 1 0,-12 0 0,1 0 0,-6 3 0,5-2 0,7 4 0,2-5 0,5 2 0,3-3 0,4 0 0,3-1 0,1-1 0,1-1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16T22:56:02.6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9179 8868 24575,'0'12'0,"0"4"0,0 4 0,0 4 0,0 0 0,0 0 0,0 4 0,0-3 0,2-3 0,4-3 0,0-5 0,1-3 0,1 1 0,-3-7 0,2 2 0,-3-2 0,1-3 0,-1 2 0,1-1 0,-1-1 0,-2 2 0,2-4 0,-1 4 0,1-1 0,3 1 0,3 1 0,4 3 0,6 1 0,2 6 0,2-2 0,2 5 0,-5-5 0,2 2 0,-2-4 0,0 1 0,2-3 0,-6 2 0,3-5 0,0 5 0,1-5 0,3 3 0,0-1 0,-4-1 0,3 1 0,-2-2 0,0 0 0,2 0 0,-6-1 0,3 1 0,0 0 0,-3-3 0,7 2 0,-4-4 0,4 4 0,0-4 0,1 2 0,-1-1 0,0-1 0,0 2 0,-4-3 0,4 0 0,-4 0 0,1 0 0,2 0 0,-6 0 0,3 0 0,-3 0 0,-1 0 0,-2-3 0,2-2 0,-5-1 0,4-4 0,-4 2 0,5-3 0,-2 0 0,2 0 0,4-1 0,2-3 0,6 2 0,-2-2 0,1 2 0,1 1 0,-6 0 0,5 2 0,-7-1 0,1 2 0,2-3 0,-2 1 0,-3-1 0,1 4 0,-11-2 0,5 4 0,-8-1 0,2 2 0,-2 0 0,-3 1 0,0-1 0,-2 1 0,0-1 0,3-8 0,0 1 0,5-5 0,-2 1 0,1 5 0,0-2 0,-1 3 0,1 0 0,-4 2 0,1 1 0,-3 3 0,1-1 0,-2 1 0,0-1 0,0 1 0,0-3 0,-5-1 0,-4-6 0,-5 0 0,-4-4 0,-4-1 0,-1-3 0,-3 2 0,0-3 0,4 4 0,-4-3 0,-5-2 0,0 0 0,0 4 0,1 1 0,7 3 0,-6-3 0,3-1 0,1 4 0,3 1 0,5 4 0,4 3 0,3 0 0,0 5 0,0-1 0,-1 3 0,-2-1 0,-4-1 0,-3 3 0,-17-6 0,10 5 0,0-3 0,-1 1-407,-18 2 407,21-1 0,0 1 0,-3-1 0,1 0 0,-12 1 0,13 0 0,0-1 0,-17 2 0,1 0 0,12-2 0,3 1 0,13-2 0,-2 3 0,8 0 0,1 0 407,2 0-407,-2 0 0,-7 0 0,-3 0 0,-4 0 0,-10 0 0,-5 4 0,1-1 0,-1 1 0,11 2 0,1-6 0,4 5 0,3-4 0,4 1 0,5 0 0,1 1 0,4 1 0,-1-1 0,4 1 0,-2-2 0,2 3 0,0-1 0,0 1 0,-2-1 0,-6 1 0,2 2 0,-7-1 0,5 4 0,-2-3 0,3 1 0,0-1 0,2-3 0,0 1 0,3-1 0,0 1 0,2-1 0,0 1 0,0-1 0,0 0 0,0 1 0,0-1 0,0 0 0,0 1 0,0-3 0,0 1 0</inkml:trace>
  <inkml:trace contextRef="#ctx0" brushRef="#br0" timeOffset="13910">9315 10386 24575,'-20'-10'0,"0"-1"0,-3-1 0,-13-7 0,19 17 0,-19-11 0,11 9 0,0 1 0,-3-3 0,-8-1 0,0 3 0,2 0 0,-7 1 0,3 0 0,2 0 0,-2 1 0,-1 1 0,-5 0 0,-2 0 0,5 0 0,5-1 0,2 1 0,0 0 0,-9 0 0,-1 2 0,0-1 0,5 0 0,0 0 0,4 0 0,3 1 0,2 0 0,-1-1 0,5 1 0,11 6 0,7-4 0,-1 3 0,-1-1 0,-2 3 0,-4 1 0,2 1 0,-2 1 0,5-3 0,-2 2 0,-4 5 0,-2 1 0,0 2 0,1-1 0,5 5 0,0 3 0,3-1 0,2 2 0,-5 12 0,3 2 0,5-6 0,2 0 0,2-2 0,2 1 0,-1 2 0,0-1 0,0-8 0,0-1 0,0 1 0,0 0 0,3 17 0,0-12 0,5 4 0,-1-15 0,3-3 0,-4-4 0,4 0 0,-2-5 0,5 2 0,0-4 0,7 5 0,9-1 0,-6 1 0,11 3 0,-8-2 0,6 1 0,-3-1 0,3 1 0,-7-3 0,2 1 0,-3-1 0,0-1 0,0 2 0,4-4 0,5 5 0,1-1 0,7 3 0,-1-3 0,4 1 0,-10-4 0,1 0 0,0 0 0,4 1 0,-2-2 0,4 1 0,-2-2 0,4-2 0,-2-1-406,-10 1 0,-1-1 406,0-3 0,0 0-125,-3 0 0,-2 0 125,13 0 0,-13 0 0,0 0 0,0 0 0,3-6 0,-4 0 802,8-7-802,-2-3 0,10-2-466,-18 6 1,0-1 465,4 0 0,2-1 0,4-2 0,1-1 0,0 1 0,0 0 0,3-3 0,-1 0 0,-11 5 0,-1 1 0,4-3 0,-2 1 0,3-4 0,5-2 0,-11 3 0,-6 2 0,-5 5 0,-6 4 1191,-1 2-1191,-1 1 0,-1-1 0,-2-2 0,0 2 0,0-2 0,0 2 0,0-2 0,0 2 0,0-5 0,0 3 0,0-3 0,0-11 0,0 2 0,0-9 0,0 4 0,0 0 0,-11-15 0,-10-4 0,10 21 0,-2-2 0,-15-15 0,-2 2 0,4 2 0,3 6 0,1 2 0,5 12 0,3-1 0,-4 1 0,1 0 0,-1-3 0,-3 3 0,2 0 0,-2-3 0,7 6 0,0-2 0,4 7 0,3-1 0,-3 3 0,7 1 0,-4 1 0,5 1 0,-3 2 0,1 0 0,0 0 0,-1 0 0,-1 0 0,3 0 0,-1 0 0</inkml:trace>
  <inkml:trace contextRef="#ctx0" brushRef="#br0" timeOffset="17115">11044 10488 24575,'-7'-2'0,"0"0"0,-8 2 0,1 0 0,-4-3 0,1 0 0,-3-5 0,3 1 0,-7-4 0,4 2 0,-4-3 0,3 0 0,-3 3 0,-4-6 0,-2 4 0,-11-6 0,11 7 0,-6 0 0,3 0 0,0 3 0,-4 0 0,5 1 0,3 6 0,1-3 0,4 3 0,3 0 0,1 0 0,4 0 0,-4 0 0,2 0 0,1 0 0,-2 0 0,5 0 0,-10 0 0,-4 0 0,-6 0 0,0 0 0,-16 0 0,21 2 0,-21 2 0,21 3 0,-4-1 0,8 0 0,5 0 0,6-1 0,1 0 0,8 0 0,-2 0 0,5-1 0,-1 1 0,-1-1 0,-1 3 0,-3 1 0,-2 5 0,0-2 0,-1 2 0,3-3 0,-2 3 0,-5 2 0,3-1 0,-5 0 0,7-4 0,2-3 0,1 3 0,2-5 0,2 2 0,-1-3 0,4 1 0,-2 0 0,2-1 0,0 1 0,0-1 0,0 3 0,0 0 0,0 6 0,-3 1 0,0 3 0,-3 2 0,3-1 0,-2 2 0,2-4 0,0 1 0,-2-4 0,4 3 0,-1-5 0,2 2 0,-2-3 0,1 0 0,-1 0 0,2 0 0,0-2 0,0 1 0,0-1 0,0 2 0,0 0 0,0-3 0,0 3 0,0-3 0,0 1 0,0 2 0,0-5 0,0 4 0,0-4 0,0 2 0,0-2 0,2 2 0,1-2 0,2 4 0,0-1 0,0 2 0,2 3 0,1-2 0,3 2 0,-1-3 0,0 0 0,3 0 0,-2 3 0,5-1 0,-2-1 0,2-1 0,4-1 0,-2 0 0,5 2 0,-6-4 0,6 1 0,-2-2 0,0 0 0,2-3 0,-6 2 0,7-4 0,-4 1 0,4 1 0,0-3 0,-3 3 0,2 0 0,-2-3 0,3 6 0,-3-6 0,2 6 0,-2-6 0,3 6 0,4-3 0,-3 1 0,2 1 0,-3-4 0,4 4 0,-3-1 0,3-1 0,0 0 0,-4-1 0,4-1 0,-4 2 0,0-3 0,0 0 0,-3 0 0,-1 0 0,-4 0 0,1 0 0,-3 0 0,1 0 0,-1 0 0,3-5 0,2 1 0,2-7 0,0 2 0,2-3 0,-2 0 0,-1 1 0,3-1 0,-8 1 0,4 0 0,-1-4 0,4 0 0,-3-1 0,13-10 0,4-6-689,-10 8 0,1 0 689,-3 3 0,1 0 0,3-5 0,0 0 0,-3 5 0,-1 1 0,-2 0 0,0 0-229,4-1 0,-3 0 229,6-6 0,5-2 0,-15 11 0,-2 4 0,-9 6 1344,-1 1-1344,-5 2 492,0 1-492,-2 0 0,0-1 0,-2 3 0,0-2 0,-3 3 0,0-3 0,1 1 0,-1-1 0,1 1 0,-3-1 0,2 4 0,-5-5 0,2 2 0,-2-2 0,-3 0 0,-1-1 0,-6-5 0,2 3 0,-7-10 0,4 8 0,-1-4 0,-1 2 0,2 3 0,1-2 0,0 4 0,0-4 0,2 5 0,-5 0 0,2 1 0,-3 2 0,0-4 0,-4 1 0,3 3 0,-3-3 0,4 3 0,3-1 0,1-1 0,7 5 0,0-3 0,3 1 0,-3-1 0,6 0 0,0 1 0</inkml:trace>
  <inkml:trace contextRef="#ctx0" brushRef="#br0" timeOffset="24470">8245 12815 24575,'19'0'0,"-1"0"0,17 0 0,-1 0 0,-3 0 0,13 0 0,-16 0 0,-4 0 0,2 0 0,9 0 0,10 0 0,-7 0-373,-13 0 0,2 0 373,17 0 0,-16 0 0,0 0 0,20 0 0,-4 0 0,-19 0 0,0 0 0,18 0 0,5 0 0,-5 0 184,-10 0-184,-6 0 0,-6 0 0,-4 0 0,-6 0 0,-4 0 562,-3 0-562,1-4 0,-1 3 0,1-4 0,0 3 0,-1 2 0,1-2 0,-1 2 0,1-2 0,-1 1 0,1-3 0,-1 1 0,3-1 0,1 1 0,5-2 0,-2 5 0,1-5 0,-1 5 0,-1-3 0,2 1 0,2 1 0,0-1 0,-1 2 0,-3 0 0,-3-2 0,0 1 0,-2-1 0,0 2 0,-1 0 0,-1-2 0,0 2 0,-2-4 0,1 1 0,0 1 0,-2-2 0,2 0 0,-2-1 0,0-1 0,0 2 0,0-1 0,0 1 0,-2-1 0,2 1 0,-2-1 0,2-2 0,0-1 0,0-8 0,0 1 0,0-5 0,0 7 0,0-3 0,0 5 0,0 1 0,0 2 0,0 4 0,0-1 0,0 1 0,0-1 0,0 1 0,0-3 0,0 0 0,0-3 0,0-3 0,0-1 0,0-3 0,0-3 0,0 3 0,-3 0 0,3 4 0,-5 3 0,5 2 0,-5 1 0,3 2 0,-2 3 0,-1 0 0,1 0 0,0 0 0,0-3 0,-1 1 0,0-1 0,1-2 0,-3 2 0,1-5 0,-4 5 0,5-3 0,-2 4 0,2-1 0,1 2 0,1-1 0,-1 4 0,2-2 0,-2 0 0,-3 1 0,-4-3 0,-2-2 0,-4 0 0,-3-5 0,-1 4 0,0-3 0,-2 3 0,2-1 0,1 2 0,-4 0 0,7 3 0,-3 0 0,3 0 0,4 3 0,0-3 0,3 3 0,2 0 0,1 0 0,2 0 0,-5 0 0,2 0 0,-5 0 0,0 0 0,-1 0 0,-2 0 0,2 0 0,1 0 0,3 0 0,2 0 0,1 0 0,2 0 0,1 0 0,-6 0 0,4 0 0,-7 0 0,6 0 0,-13 0 0,1 0 0,-5 0 0,1 0 0,-11 0 0,7 3 0,-10 0 0,13 1 0,3 1 0,1-2 0,7 0 0,2-1 0,4 0 0,3-1 0,1 3 0,-1-4 0,1 4 0,-1-3 0,-6 3 0,-1-1 0,-6 3 0,1-1 0,-1 1 0,0-1 0,-6 4 0,7-3 0,-7 3 0,10-4 0,-1 0 0,3 1 0,4-2 0,3-1 0,-1 1 0,2-2 0,1 3 0,2-1 0,0 1 0,0-1 0,0 1 0,0-1 0,0 1 0,0-1 0,0 1 0,-2-1 0,0 3 0,-3 4 0,-1-1 0,1 3 0,2-3 0,-1 0 0,3 1 0,-3-1 0,1 0 0,0 0 0,1 0 0,2 0 0,-3 3 0,0 0 0,0 4 0,-2 3 0,4-3 0,-4 3 0,2-6 0,0 2 0,1-6 0,-1 6 0,3-8 0,-3 5 0,3-8 0,-2 4 0,1-3 0,-1 1 0,2-3 0,0 1 0,-2-1 0,2 1 0,-2-1 0,0 1 0,-1-1 0,1 1 0,0-1 0,2 1 0,-2-1 0,1 1 0,-1-1 0,2 1 0,0-1 0,0 0 0,0 1 0,0-1 0,0 0 0,0 1 0,0-1 0,0 3 0,0-1 0,0 3 0,0 2 0,0-5 0,0 1 0</inkml:trace>
</inkml:ink>
</file>

<file path=ppt/media/image1.gif>
</file>

<file path=ppt/media/image10.tiff>
</file>

<file path=ppt/media/image11.png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gif>
</file>

<file path=ppt/media/image4.gif>
</file>

<file path=ppt/media/image5.gi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0447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3207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0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Inteligencia Artificial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7A492-6B76-7D44-B0FF-66E5C951D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Valor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73BD6-C965-5545-84E4-97A6EB96E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244400"/>
          </a:xfrm>
        </p:spPr>
        <p:txBody>
          <a:bodyPr/>
          <a:lstStyle/>
          <a:p>
            <a:r>
              <a:rPr lang="en-MX" dirty="0"/>
              <a:t>Valor esperado en caso de iniciar en el estado 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5F671E-42B6-CF4B-8D1E-C73A912D71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778946-DE10-1943-B800-92E1E1724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0" y="3092250"/>
            <a:ext cx="79883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2378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A8A8A-2E3F-0942-9E22-7659DF9EC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Como calcular el Valor de forma computacional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CB7249-CA56-3A4F-A3B7-4BC622F80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444300"/>
          </a:xfrm>
        </p:spPr>
        <p:txBody>
          <a:bodyPr/>
          <a:lstStyle/>
          <a:p>
            <a:r>
              <a:rPr lang="en-MX" dirty="0"/>
              <a:t>Podriamos demostrar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2A737-BD2E-3345-BD13-CC2BC81224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1CCE19-1B3A-B54B-890A-84BA9133F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50" y="2127450"/>
            <a:ext cx="70993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32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Reinforcement</a:t>
            </a:r>
            <a:r>
              <a:rPr lang="es-MX" dirty="0"/>
              <a:t>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Clase Pasada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329759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A8A8A-2E3F-0942-9E22-7659DF9EC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Como calcular el Valor de forma computacional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CB7249-CA56-3A4F-A3B7-4BC622F80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444300"/>
          </a:xfrm>
        </p:spPr>
        <p:txBody>
          <a:bodyPr/>
          <a:lstStyle/>
          <a:p>
            <a:r>
              <a:rPr lang="en-MX" dirty="0"/>
              <a:t>Podriamos demostrar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2A737-BD2E-3345-BD13-CC2BC81224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1CCE19-1B3A-B54B-890A-84BA9133F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50" y="2127450"/>
            <a:ext cx="70993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2944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D5D0C-E30E-7645-8718-A3B26D1B8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A33851-3120-7A44-861E-123D6DBC58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FFA8625-F183-014E-9E85-39BF3CD05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984" y="2201182"/>
            <a:ext cx="6876288" cy="189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696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43C61-DF4D-954C-9F3E-786DEA7441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1B21E8-0CB1-0F48-8DCD-C95F913B3F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D75ADD-BEC2-D540-92F4-DA6F8F9769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9600" y="2114042"/>
            <a:ext cx="5384800" cy="2159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F82E3E5-7B4F-C743-8FA2-DE4297195939}"/>
                  </a:ext>
                </a:extLst>
              </p14:cNvPr>
              <p14:cNvContentPartPr/>
              <p14:nvPr/>
            </p14:nvContentPartPr>
            <p14:xfrm>
              <a:off x="2704320" y="2484360"/>
              <a:ext cx="4160880" cy="197460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F82E3E5-7B4F-C743-8FA2-DE429719593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94960" y="2475000"/>
                <a:ext cx="4179600" cy="199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595488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69F45-E374-174E-B0D4-D29B1BC07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Problemas con forma matricial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5EA6136-5096-A449-A4E6-CB002CD0DE3E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14274" y="1327350"/>
                <a:ext cx="7278165" cy="3145500"/>
              </a:xfrm>
            </p:spPr>
            <p:txBody>
              <a:bodyPr/>
              <a:lstStyle/>
              <a:p>
                <a:r>
                  <a:rPr lang="en-MX" dirty="0"/>
                  <a:t>Programación Dinámica</a:t>
                </a:r>
              </a:p>
              <a:p>
                <a:pPr lvl="1"/>
                <a:r>
                  <a:rPr lang="en-MX" dirty="0"/>
                  <a:t>Inicializar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MX" dirty="0"/>
                  <a:t> para todos los estados s</a:t>
                </a:r>
              </a:p>
              <a:p>
                <a:pPr lvl="1"/>
                <a:r>
                  <a:rPr lang="en-MX" dirty="0"/>
                  <a:t>Empezando con k = 1 hasta converger:</a:t>
                </a:r>
              </a:p>
              <a:p>
                <a:pPr lvl="2"/>
                <a:r>
                  <a:rPr lang="en-MX" dirty="0"/>
                  <a:t>Para toda s en S:</a:t>
                </a:r>
              </a:p>
              <a:p>
                <a:pPr lvl="3"/>
                <a14:m>
                  <m:oMath xmlns:m="http://schemas.openxmlformats.org/officeDocument/2006/math"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sub>
                    </m:sSub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𝑅</m:t>
                    </m:r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𝛾</m:t>
                    </m:r>
                    <m:nary>
                      <m:naryPr>
                        <m:chr m:val="∑"/>
                        <m:supHide m:val="on"/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sSup>
                          <m:sSup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m:rPr>
                                <m:brk m:alnAt="7"/>
                              </m:rP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∈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  <m:sup/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  <m:d>
                          <m:d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e>
                            <m:sSup>
                              <m:sSupPr>
                                <m:ctrlPr>
                                  <a:rPr lang="es-ES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s-ES" b="0" i="1" smtClean="0">
                                    <a:latin typeface="Cambria Math" panose="02040503050406030204" pitchFamily="18" charset="0"/>
                                  </a:rPr>
                                  <m:t>𝑠</m:t>
                                </m:r>
                              </m:e>
                              <m:sup>
                                <m:r>
                                  <a:rPr lang="es-ES" b="0" i="1" smtClean="0">
                                    <a:latin typeface="Cambria Math" panose="02040503050406030204" pitchFamily="18" charset="0"/>
                                  </a:rPr>
                                  <m:t>′</m:t>
                                </m:r>
                              </m:sup>
                            </m:sSup>
                          </m:e>
                        </m:d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𝑘</m:t>
                            </m:r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−1</m:t>
                            </m:r>
                          </m:sub>
                        </m:s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</m:oMath>
                </a14:m>
                <a:endParaRPr lang="en-MX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F5EA6136-5096-A449-A4E6-CB002CD0DE3E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14274" y="1327350"/>
                <a:ext cx="7278165" cy="3145500"/>
              </a:xfrm>
              <a:blipFill>
                <a:blip r:embed="rId2"/>
                <a:stretch>
                  <a:fillRect l="-523" b="-18145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779A35-1935-FE4B-A29D-E03DD4FAD6D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A719CBC-6447-B048-A0F4-718767534E73}"/>
                  </a:ext>
                </a:extLst>
              </p14:cNvPr>
              <p14:cNvContentPartPr/>
              <p14:nvPr/>
            </p14:nvContentPartPr>
            <p14:xfrm>
              <a:off x="2792520" y="3636720"/>
              <a:ext cx="5085720" cy="6609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A719CBC-6447-B048-A0F4-718767534E7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83160" y="3627360"/>
                <a:ext cx="5104440" cy="679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48063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B7C6B-7C0C-274F-8990-DCDE7CA6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Markov Decission Process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C07309FF-9DCE-7541-A820-83E9D82FB937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454473" y="2176272"/>
                <a:ext cx="5492401" cy="2296578"/>
              </a:xfrm>
            </p:spPr>
            <p:txBody>
              <a:bodyPr/>
              <a:lstStyle/>
              <a:p>
                <a:r>
                  <a:rPr lang="en-MX" sz="2000" dirty="0"/>
                  <a:t>MRP con acciones</a:t>
                </a:r>
              </a:p>
              <a:p>
                <a:r>
                  <a:rPr lang="en-MX" sz="2000" dirty="0"/>
                  <a:t>Definición formal:</a:t>
                </a:r>
              </a:p>
              <a:p>
                <a:pPr lvl="1"/>
                <a:r>
                  <a:rPr lang="en-MX" sz="1600" dirty="0"/>
                  <a:t>S es un conjunto de estados </a:t>
                </a:r>
                <a14:m>
                  <m:oMath xmlns:m="http://schemas.openxmlformats.org/officeDocument/2006/math">
                    <m:r>
                      <a:rPr lang="es-ES" sz="16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600" dirty="0"/>
              </a:p>
              <a:p>
                <a:pPr lvl="1"/>
                <a:r>
                  <a:rPr lang="en-MX" sz="1600" dirty="0"/>
                  <a:t>A es el conjunto de acciones </a:t>
                </a:r>
                <a14:m>
                  <m:oMath xmlns:m="http://schemas.openxmlformats.org/officeDocument/2006/math"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600" dirty="0"/>
              </a:p>
              <a:p>
                <a:pPr lvl="1"/>
                <a:r>
                  <a:rPr lang="en-MX" sz="1600" dirty="0"/>
                  <a:t>P es el modelo de transición que especifica: </a:t>
                </a:r>
                <a14:m>
                  <m:oMath xmlns:m="http://schemas.openxmlformats.org/officeDocument/2006/math">
                    <m:r>
                      <a:rPr lang="es-ES" sz="160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s-ES" sz="1600" i="1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s-ES" sz="16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s-ES" sz="16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600" dirty="0"/>
              </a:p>
              <a:p>
                <a:pPr lvl="1"/>
                <a:r>
                  <a:rPr lang="en-MX" sz="1600" dirty="0"/>
                  <a:t>R es la función de recompensa: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ES" sz="1600" b="0" i="0" smtClean="0">
                        <a:latin typeface="Cambria Math" panose="02040503050406030204" pitchFamily="18" charset="0"/>
                      </a:rPr>
                      <m:t>R</m:t>
                    </m:r>
                    <m:d>
                      <m:dPr>
                        <m:ctrlPr>
                          <a:rPr lang="es-E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s-ES" sz="1600" b="0" i="0" smtClean="0"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s-ES" sz="1600" b="0" i="0" smtClean="0">
                                <a:latin typeface="Cambria Math" panose="02040503050406030204" pitchFamily="18" charset="0"/>
                              </a:rPr>
                              <m:t>t</m:t>
                            </m:r>
                          </m:sub>
                        </m:sSub>
                        <m:r>
                          <a:rPr lang="es-ES" sz="1600" b="0" i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s-ES" sz="1600" b="0" i="0" smtClean="0">
                            <a:latin typeface="Cambria Math" panose="02040503050406030204" pitchFamily="18" charset="0"/>
                          </a:rPr>
                          <m:t>s</m:t>
                        </m:r>
                        <m:r>
                          <a:rPr lang="es-ES" sz="1600" b="0" i="1" smtClean="0"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ES" sz="1600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sz="1600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s-ES" sz="16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MX" sz="1600" dirty="0"/>
              </a:p>
              <a:p>
                <a:pPr lvl="1"/>
                <a:r>
                  <a:rPr lang="en-MX" sz="1600" dirty="0"/>
                  <a:t>Factor de descuento: </a:t>
                </a:r>
                <a14:m>
                  <m:oMath xmlns:m="http://schemas.openxmlformats.org/officeDocument/2006/math"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∈[0,1</m:t>
                    </m:r>
                  </m:oMath>
                </a14:m>
                <a:endParaRPr lang="en-MX" sz="1600" dirty="0"/>
              </a:p>
              <a:p>
                <a:r>
                  <a:rPr lang="en-MX" sz="1600" dirty="0"/>
                  <a:t>MDP es una tupla (S, A, P, R, </a:t>
                </a:r>
                <a14:m>
                  <m:oMath xmlns:m="http://schemas.openxmlformats.org/officeDocument/2006/math">
                    <m:r>
                      <a:rPr lang="es-ES" sz="1600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n-MX" sz="1600" dirty="0"/>
                  <a:t>)</a:t>
                </a:r>
              </a:p>
              <a:p>
                <a:endParaRPr lang="en-MX" sz="2000" dirty="0"/>
              </a:p>
              <a:p>
                <a:pPr lvl="1"/>
                <a:endParaRPr lang="en-MX" sz="2000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C07309FF-9DCE-7541-A820-83E9D82FB9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454473" y="2176272"/>
                <a:ext cx="5492401" cy="2296578"/>
              </a:xfrm>
              <a:blipFill>
                <a:blip r:embed="rId2"/>
                <a:stretch>
                  <a:fillRect l="-693" t="-46703" b="-17033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47B01-E7E5-8542-9843-4E2998DF6F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7D96CDE-BD2F-E043-9739-C6D3189B15FB}"/>
                  </a:ext>
                </a:extLst>
              </p14:cNvPr>
              <p14:cNvContentPartPr/>
              <p14:nvPr/>
            </p14:nvContentPartPr>
            <p14:xfrm>
              <a:off x="2849760" y="3083040"/>
              <a:ext cx="1286640" cy="15465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7D96CDE-BD2F-E043-9739-C6D3189B15F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40400" y="3073680"/>
                <a:ext cx="1305360" cy="156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683162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DB8CA6-AEF2-954D-96BA-ABC128E3C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Politicas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30A13-5EB8-D940-B6B9-D65C17F82D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2F6E37-55A4-C64A-BD90-E5A701E85A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780078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Anuncios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5844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Proyecto Final</a:t>
            </a:r>
          </a:p>
          <a:p>
            <a:pPr lvl="1"/>
            <a:r>
              <a:rPr lang="es-MX" sz="2000" dirty="0"/>
              <a:t>Crear un agente inteligente</a:t>
            </a:r>
          </a:p>
          <a:p>
            <a:pPr lvl="2"/>
            <a:r>
              <a:rPr lang="es-MX" sz="2000" dirty="0"/>
              <a:t>Tiene que ser funcional</a:t>
            </a:r>
          </a:p>
          <a:p>
            <a:pPr lvl="2"/>
            <a:r>
              <a:rPr lang="es-MX" sz="2000" dirty="0"/>
              <a:t>El día de la entrega tienen que mostrarlo en acción.</a:t>
            </a:r>
          </a:p>
          <a:p>
            <a:pPr lvl="1"/>
            <a:r>
              <a:rPr lang="es-MX" sz="2000" dirty="0"/>
              <a:t>Reporte sobre el funcionamiento</a:t>
            </a:r>
          </a:p>
          <a:p>
            <a:pPr lvl="2"/>
            <a:r>
              <a:rPr lang="es-MX" sz="2000" dirty="0"/>
              <a:t>Sin código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35866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Examen Final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Entrega de Proyecto y Examen?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86139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Reinforcement</a:t>
            </a:r>
            <a:r>
              <a:rPr lang="es-MX" dirty="0"/>
              <a:t>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Clase Pasada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13051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309281" y="148590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309281" y="282048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309281" y="181247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814275" y="238723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p:cxnSp>
        <p:nvCxnSpPr>
          <p:cNvPr id="9" name="Conector curvado 8"/>
          <p:cNvCxnSpPr>
            <a:stCxn id="7" idx="3"/>
            <a:endCxn id="8" idx="3"/>
          </p:cNvCxnSpPr>
          <p:nvPr/>
        </p:nvCxnSpPr>
        <p:spPr>
          <a:xfrm>
            <a:off x="5281773" y="1812472"/>
            <a:ext cx="12700" cy="1334589"/>
          </a:xfrm>
          <a:prstGeom prst="curvedConnector3">
            <a:avLst>
              <a:gd name="adj1" fmla="val 1342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7037665" y="2233348"/>
            <a:ext cx="9156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Acción a</a:t>
            </a:r>
            <a:r>
              <a:rPr lang="es-MX" sz="1200" dirty="0"/>
              <a:t>t</a:t>
            </a:r>
            <a:endParaRPr lang="es-MX" dirty="0"/>
          </a:p>
        </p:txBody>
      </p:sp>
      <p:cxnSp>
        <p:nvCxnSpPr>
          <p:cNvPr id="13" name="Conector curvado 12"/>
          <p:cNvCxnSpPr>
            <a:stCxn id="8" idx="1"/>
            <a:endCxn id="7" idx="1"/>
          </p:cNvCxnSpPr>
          <p:nvPr/>
        </p:nvCxnSpPr>
        <p:spPr>
          <a:xfrm rot="10800000">
            <a:off x="3309281" y="1812473"/>
            <a:ext cx="12700" cy="1334589"/>
          </a:xfrm>
          <a:prstGeom prst="curvedConnector3">
            <a:avLst>
              <a:gd name="adj1" fmla="val 766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/>
          <p:cNvSpPr/>
          <p:nvPr/>
        </p:nvSpPr>
        <p:spPr>
          <a:xfrm>
            <a:off x="2493968" y="2165170"/>
            <a:ext cx="13917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Recompensa </a:t>
            </a:r>
            <a:r>
              <a:rPr lang="es-MX" dirty="0" err="1"/>
              <a:t>r</a:t>
            </a:r>
            <a:r>
              <a:rPr lang="es-MX" sz="1200" dirty="0" err="1"/>
              <a:t>t</a:t>
            </a:r>
            <a:endParaRPr lang="es-MX" dirty="0"/>
          </a:p>
        </p:txBody>
      </p:sp>
      <p:sp>
        <p:nvSpPr>
          <p:cNvPr id="15" name="Rectángulo 14"/>
          <p:cNvSpPr/>
          <p:nvPr/>
        </p:nvSpPr>
        <p:spPr>
          <a:xfrm>
            <a:off x="2493968" y="2387237"/>
            <a:ext cx="1927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Siguiente Estado S</a:t>
            </a:r>
            <a:r>
              <a:rPr lang="es-MX" sz="1200" dirty="0"/>
              <a:t>t+1</a:t>
            </a:r>
            <a:endParaRPr lang="es-MX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02DA84C-F058-8F42-8536-289AA590D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695" y="3924671"/>
            <a:ext cx="3135698" cy="45757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55A57C4-F1F8-5B4A-9520-6F817941C448}"/>
              </a:ext>
            </a:extLst>
          </p:cNvPr>
          <p:cNvSpPr/>
          <p:nvPr/>
        </p:nvSpPr>
        <p:spPr>
          <a:xfrm>
            <a:off x="2811695" y="3924671"/>
            <a:ext cx="3135698" cy="457570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6B8068-A6C4-AC47-8D4B-FCE8BDC0507D}"/>
              </a:ext>
            </a:extLst>
          </p:cNvPr>
          <p:cNvSpPr txBox="1"/>
          <p:nvPr/>
        </p:nvSpPr>
        <p:spPr>
          <a:xfrm>
            <a:off x="6071616" y="3611880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X" dirty="0"/>
              <a:t>Propiedad de Markov</a:t>
            </a:r>
          </a:p>
        </p:txBody>
      </p:sp>
    </p:spTree>
    <p:extLst>
      <p:ext uri="{BB962C8B-B14F-4D97-AF65-F5344CB8AC3E}">
        <p14:creationId xmlns:p14="http://schemas.microsoft.com/office/powerpoint/2010/main" val="475765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65373-C1F8-0A4F-9545-53D6A7B4E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Proceso de Markov o Cadena de Markov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F09F2D5-35F5-8747-8967-7331F592C7DF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MX" sz="1800" dirty="0"/>
                  <a:t>Proceso aleatorio sin memoria</a:t>
                </a:r>
              </a:p>
              <a:p>
                <a:pPr lvl="1"/>
                <a:r>
                  <a:rPr lang="en-MX" sz="1800" dirty="0"/>
                  <a:t>Secuencia de estados aleatorios con la propiedad de Markov.</a:t>
                </a:r>
              </a:p>
              <a:p>
                <a:r>
                  <a:rPr lang="en-MX" sz="1800" dirty="0"/>
                  <a:t>Definición formal:</a:t>
                </a:r>
              </a:p>
              <a:p>
                <a:pPr lvl="1"/>
                <a:r>
                  <a:rPr lang="en-MX" sz="1800" dirty="0"/>
                  <a:t>S es un conjunto de estados </a:t>
                </a:r>
                <a14:m>
                  <m:oMath xmlns:m="http://schemas.openxmlformats.org/officeDocument/2006/math"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800" dirty="0"/>
              </a:p>
              <a:p>
                <a:pPr lvl="1"/>
                <a:r>
                  <a:rPr lang="en-MX" sz="1800" dirty="0"/>
                  <a:t>P es el modelo de transición que especifica: </a:t>
                </a:r>
                <a14:m>
                  <m:oMath xmlns:m="http://schemas.openxmlformats.org/officeDocument/2006/math"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800" dirty="0"/>
              </a:p>
              <a:p>
                <a:r>
                  <a:rPr lang="en-MX" sz="1800" dirty="0"/>
                  <a:t>Aqui no hay recompensas.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F09F2D5-35F5-8747-8967-7331F592C7D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 b="-1613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C0DDB-96D1-D146-A265-428DC87D6B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58220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57C3A-9A71-0844-AE7B-F8D013B0A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E769A-E503-934E-B5AE-6F6E4D47A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66200"/>
          </a:xfrm>
        </p:spPr>
        <p:txBody>
          <a:bodyPr/>
          <a:lstStyle/>
          <a:p>
            <a:r>
              <a:rPr lang="en-MX" dirty="0"/>
              <a:t>P se puede expresar como una matriz: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DCBBC-784C-5146-816A-E3F975602D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57935F-FAE4-874A-A8F5-ECF654593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278" y="2645156"/>
            <a:ext cx="37465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9680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B7C6B-7C0C-274F-8990-DCDE7CA6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Markov Reward Process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C07309FF-9DCE-7541-A820-83E9D82FB937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454473" y="2176272"/>
                <a:ext cx="5492401" cy="2296578"/>
              </a:xfrm>
            </p:spPr>
            <p:txBody>
              <a:bodyPr/>
              <a:lstStyle/>
              <a:p>
                <a:r>
                  <a:rPr lang="en-MX" sz="2000" dirty="0"/>
                  <a:t>Markov Chain con Recompensas</a:t>
                </a:r>
              </a:p>
              <a:p>
                <a:r>
                  <a:rPr lang="en-MX" sz="2000" dirty="0"/>
                  <a:t>Definición formal:</a:t>
                </a:r>
              </a:p>
              <a:p>
                <a:pPr lvl="1"/>
                <a:r>
                  <a:rPr lang="en-MX" sz="1600" dirty="0"/>
                  <a:t>S es un conjunto de estados </a:t>
                </a:r>
                <a14:m>
                  <m:oMath xmlns:m="http://schemas.openxmlformats.org/officeDocument/2006/math">
                    <m:r>
                      <a:rPr lang="es-ES" sz="16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600" dirty="0"/>
              </a:p>
              <a:p>
                <a:pPr lvl="1"/>
                <a:r>
                  <a:rPr lang="en-MX" sz="1600" dirty="0"/>
                  <a:t>P es el modelo de transición que especifica: </a:t>
                </a:r>
                <a14:m>
                  <m:oMath xmlns:m="http://schemas.openxmlformats.org/officeDocument/2006/math">
                    <m:r>
                      <a:rPr lang="es-ES" sz="160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s-ES" sz="1600" i="1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600" dirty="0"/>
              </a:p>
              <a:p>
                <a:pPr lvl="1"/>
                <a:r>
                  <a:rPr lang="en-MX" sz="1600" dirty="0"/>
                  <a:t>R es la función de recompensa: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ES" sz="1600" b="0" i="0" smtClean="0">
                        <a:latin typeface="Cambria Math" panose="02040503050406030204" pitchFamily="18" charset="0"/>
                      </a:rPr>
                      <m:t>R</m:t>
                    </m:r>
                    <m:d>
                      <m:dPr>
                        <m:ctrlPr>
                          <a:rPr lang="es-E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s-ES" sz="1600" b="0" i="0" smtClean="0"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s-ES" sz="1600" b="0" i="0" smtClean="0">
                                <a:latin typeface="Cambria Math" panose="02040503050406030204" pitchFamily="18" charset="0"/>
                              </a:rPr>
                              <m:t>t</m:t>
                            </m:r>
                          </m:sub>
                        </m:sSub>
                        <m:r>
                          <a:rPr lang="es-ES" sz="1600" b="0" i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s-ES" sz="1600" b="0" i="0" smtClean="0">
                            <a:latin typeface="Cambria Math" panose="02040503050406030204" pitchFamily="18" charset="0"/>
                          </a:rPr>
                          <m:t>s</m:t>
                        </m:r>
                      </m:e>
                    </m:d>
                    <m:r>
                      <a:rPr lang="es-ES" sz="16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MX" sz="1600" dirty="0"/>
              </a:p>
              <a:p>
                <a:pPr lvl="1"/>
                <a:r>
                  <a:rPr lang="en-MX" sz="1600" dirty="0"/>
                  <a:t>Factor de descuento: </a:t>
                </a:r>
                <a14:m>
                  <m:oMath xmlns:m="http://schemas.openxmlformats.org/officeDocument/2006/math"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∈[0,1</m:t>
                    </m:r>
                  </m:oMath>
                </a14:m>
                <a:endParaRPr lang="en-MX" sz="1600" dirty="0"/>
              </a:p>
              <a:p>
                <a:pPr lvl="1"/>
                <a:endParaRPr lang="en-MX" sz="1600" dirty="0"/>
              </a:p>
              <a:p>
                <a:endParaRPr lang="en-MX" sz="2000" dirty="0"/>
              </a:p>
              <a:p>
                <a:pPr lvl="1"/>
                <a:endParaRPr lang="en-MX" sz="20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C07309FF-9DCE-7541-A820-83E9D82FB9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454473" y="2176272"/>
                <a:ext cx="5492401" cy="2296578"/>
              </a:xfrm>
              <a:blipFill>
                <a:blip r:embed="rId2"/>
                <a:stretch>
                  <a:fillRect l="-693" t="-3956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47B01-E7E5-8542-9843-4E2998DF6F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3133293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1146</TotalTime>
  <Words>394</Words>
  <Application>Microsoft Macintosh PowerPoint</Application>
  <PresentationFormat>On-screen Show (16:9)</PresentationFormat>
  <Paragraphs>80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Cambria Math</vt:lpstr>
      <vt:lpstr>Arial</vt:lpstr>
      <vt:lpstr>Roboto Condensed Light</vt:lpstr>
      <vt:lpstr>Arvo</vt:lpstr>
      <vt:lpstr>Roboto Condensed</vt:lpstr>
      <vt:lpstr>Salerio template</vt:lpstr>
      <vt:lpstr>Inteligencia Artificial</vt:lpstr>
      <vt:lpstr>Anuncios</vt:lpstr>
      <vt:lpstr>PowerPoint Presentation</vt:lpstr>
      <vt:lpstr>Examen Final</vt:lpstr>
      <vt:lpstr>Reinforcement Learning</vt:lpstr>
      <vt:lpstr>PowerPoint Presentation</vt:lpstr>
      <vt:lpstr>Proceso de Markov o Cadena de Markov</vt:lpstr>
      <vt:lpstr>PowerPoint Presentation</vt:lpstr>
      <vt:lpstr>Markov Reward Process</vt:lpstr>
      <vt:lpstr>Valor</vt:lpstr>
      <vt:lpstr>Como calcular el Valor de forma computacional</vt:lpstr>
      <vt:lpstr>Reinforcement Learning</vt:lpstr>
      <vt:lpstr>Como calcular el Valor de forma computacional</vt:lpstr>
      <vt:lpstr>PowerPoint Presentation</vt:lpstr>
      <vt:lpstr>PowerPoint Presentation</vt:lpstr>
      <vt:lpstr>Problemas con forma matricial</vt:lpstr>
      <vt:lpstr>Markov Decission Process</vt:lpstr>
      <vt:lpstr>Politicas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Inteligencia Artificial</dc:title>
  <dc:creator>Microsoft Office User</dc:creator>
  <cp:lastModifiedBy>Microsoft Office User</cp:lastModifiedBy>
  <cp:revision>16</cp:revision>
  <dcterms:created xsi:type="dcterms:W3CDTF">2020-04-02T17:43:10Z</dcterms:created>
  <dcterms:modified xsi:type="dcterms:W3CDTF">2020-04-16T23:51:27Z</dcterms:modified>
</cp:coreProperties>
</file>